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6" r:id="rId5"/>
    <p:sldId id="273" r:id="rId6"/>
    <p:sldId id="274" r:id="rId7"/>
    <p:sldId id="259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67" r:id="rId16"/>
    <p:sldId id="282" r:id="rId17"/>
    <p:sldId id="269" r:id="rId18"/>
    <p:sldId id="283" r:id="rId19"/>
    <p:sldId id="284" r:id="rId20"/>
    <p:sldId id="272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B8BCB-5446-5642-AB89-5F5790062B32}" v="17" dt="2025-02-13T20:13:11.9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Gill" userId="f0fac3f1-cc4f-472e-930d-fc678aeff24d" providerId="ADAL" clId="{A4AB8BCB-5446-5642-AB89-5F5790062B32}"/>
    <pc:docChg chg="undo custSel addSld delSld modSld">
      <pc:chgData name="Matt Gill" userId="f0fac3f1-cc4f-472e-930d-fc678aeff24d" providerId="ADAL" clId="{A4AB8BCB-5446-5642-AB89-5F5790062B32}" dt="2025-02-13T20:13:11.952" v="80"/>
      <pc:docMkLst>
        <pc:docMk/>
      </pc:docMkLst>
      <pc:sldChg chg="del">
        <pc:chgData name="Matt Gill" userId="f0fac3f1-cc4f-472e-930d-fc678aeff24d" providerId="ADAL" clId="{A4AB8BCB-5446-5642-AB89-5F5790062B32}" dt="2025-02-13T17:59:38.481" v="4" actId="2696"/>
        <pc:sldMkLst>
          <pc:docMk/>
          <pc:sldMk cId="0" sldId="257"/>
        </pc:sldMkLst>
      </pc:sldChg>
      <pc:sldChg chg="del">
        <pc:chgData name="Matt Gill" userId="f0fac3f1-cc4f-472e-930d-fc678aeff24d" providerId="ADAL" clId="{A4AB8BCB-5446-5642-AB89-5F5790062B32}" dt="2025-02-13T18:00:08.651" v="8" actId="2696"/>
        <pc:sldMkLst>
          <pc:docMk/>
          <pc:sldMk cId="0" sldId="258"/>
        </pc:sldMkLst>
      </pc:sldChg>
      <pc:sldChg chg="del">
        <pc:chgData name="Matt Gill" userId="f0fac3f1-cc4f-472e-930d-fc678aeff24d" providerId="ADAL" clId="{A4AB8BCB-5446-5642-AB89-5F5790062B32}" dt="2025-02-13T18:00:48.725" v="14" actId="2696"/>
        <pc:sldMkLst>
          <pc:docMk/>
          <pc:sldMk cId="0" sldId="260"/>
        </pc:sldMkLst>
      </pc:sldChg>
      <pc:sldChg chg="del">
        <pc:chgData name="Matt Gill" userId="f0fac3f1-cc4f-472e-930d-fc678aeff24d" providerId="ADAL" clId="{A4AB8BCB-5446-5642-AB89-5F5790062B32}" dt="2025-02-13T18:01:18.126" v="20" actId="2696"/>
        <pc:sldMkLst>
          <pc:docMk/>
          <pc:sldMk cId="0" sldId="261"/>
        </pc:sldMkLst>
      </pc:sldChg>
      <pc:sldChg chg="del">
        <pc:chgData name="Matt Gill" userId="f0fac3f1-cc4f-472e-930d-fc678aeff24d" providerId="ADAL" clId="{A4AB8BCB-5446-5642-AB89-5F5790062B32}" dt="2025-02-13T18:01:40.485" v="26" actId="2696"/>
        <pc:sldMkLst>
          <pc:docMk/>
          <pc:sldMk cId="0" sldId="262"/>
        </pc:sldMkLst>
      </pc:sldChg>
      <pc:sldChg chg="del">
        <pc:chgData name="Matt Gill" userId="f0fac3f1-cc4f-472e-930d-fc678aeff24d" providerId="ADAL" clId="{A4AB8BCB-5446-5642-AB89-5F5790062B32}" dt="2025-02-13T18:01:58.634" v="32" actId="2696"/>
        <pc:sldMkLst>
          <pc:docMk/>
          <pc:sldMk cId="0" sldId="263"/>
        </pc:sldMkLst>
      </pc:sldChg>
      <pc:sldChg chg="del">
        <pc:chgData name="Matt Gill" userId="f0fac3f1-cc4f-472e-930d-fc678aeff24d" providerId="ADAL" clId="{A4AB8BCB-5446-5642-AB89-5F5790062B32}" dt="2025-02-13T18:02:49.199" v="38" actId="2696"/>
        <pc:sldMkLst>
          <pc:docMk/>
          <pc:sldMk cId="0" sldId="264"/>
        </pc:sldMkLst>
      </pc:sldChg>
      <pc:sldChg chg="del">
        <pc:chgData name="Matt Gill" userId="f0fac3f1-cc4f-472e-930d-fc678aeff24d" providerId="ADAL" clId="{A4AB8BCB-5446-5642-AB89-5F5790062B32}" dt="2025-02-13T18:03:13.094" v="44" actId="2696"/>
        <pc:sldMkLst>
          <pc:docMk/>
          <pc:sldMk cId="0" sldId="265"/>
        </pc:sldMkLst>
      </pc:sldChg>
      <pc:sldChg chg="del">
        <pc:chgData name="Matt Gill" userId="f0fac3f1-cc4f-472e-930d-fc678aeff24d" providerId="ADAL" clId="{A4AB8BCB-5446-5642-AB89-5F5790062B32}" dt="2025-02-13T18:03:40.592" v="50" actId="2696"/>
        <pc:sldMkLst>
          <pc:docMk/>
          <pc:sldMk cId="0" sldId="266"/>
        </pc:sldMkLst>
      </pc:sldChg>
      <pc:sldChg chg="del">
        <pc:chgData name="Matt Gill" userId="f0fac3f1-cc4f-472e-930d-fc678aeff24d" providerId="ADAL" clId="{A4AB8BCB-5446-5642-AB89-5F5790062B32}" dt="2025-02-13T18:04:21.145" v="56" actId="2696"/>
        <pc:sldMkLst>
          <pc:docMk/>
          <pc:sldMk cId="0" sldId="268"/>
        </pc:sldMkLst>
      </pc:sldChg>
      <pc:sldChg chg="addSp delSp modSp mod delAnim modAnim">
        <pc:chgData name="Matt Gill" userId="f0fac3f1-cc4f-472e-930d-fc678aeff24d" providerId="ADAL" clId="{A4AB8BCB-5446-5642-AB89-5F5790062B32}" dt="2025-02-13T20:13:11.952" v="80"/>
        <pc:sldMkLst>
          <pc:docMk/>
          <pc:sldMk cId="0" sldId="269"/>
        </pc:sldMkLst>
        <pc:spChg chg="add del">
          <ac:chgData name="Matt Gill" userId="f0fac3f1-cc4f-472e-930d-fc678aeff24d" providerId="ADAL" clId="{A4AB8BCB-5446-5642-AB89-5F5790062B32}" dt="2025-02-13T18:25:29.102" v="70" actId="22"/>
          <ac:spMkLst>
            <pc:docMk/>
            <pc:sldMk cId="0" sldId="269"/>
            <ac:spMk id="3" creationId="{BE52D75D-AD18-BE79-7219-5E5BFB11CD00}"/>
          </ac:spMkLst>
        </pc:spChg>
        <pc:picChg chg="add mod">
          <ac:chgData name="Matt Gill" userId="f0fac3f1-cc4f-472e-930d-fc678aeff24d" providerId="ADAL" clId="{A4AB8BCB-5446-5642-AB89-5F5790062B32}" dt="2025-02-13T20:12:52.220" v="79" actId="14100"/>
          <ac:picMkLst>
            <pc:docMk/>
            <pc:sldMk cId="0" sldId="269"/>
            <ac:picMk id="2" creationId="{2EA6CC8E-6CB9-9893-A634-DF339F16DF35}"/>
          </ac:picMkLst>
        </pc:picChg>
        <pc:picChg chg="add del mod">
          <ac:chgData name="Matt Gill" userId="f0fac3f1-cc4f-472e-930d-fc678aeff24d" providerId="ADAL" clId="{A4AB8BCB-5446-5642-AB89-5F5790062B32}" dt="2025-02-13T20:12:19.564" v="75" actId="478"/>
          <ac:picMkLst>
            <pc:docMk/>
            <pc:sldMk cId="0" sldId="269"/>
            <ac:picMk id="4" creationId="{7717B61E-2E94-28F4-B187-8319C44F37DD}"/>
          </ac:picMkLst>
        </pc:picChg>
      </pc:sldChg>
      <pc:sldChg chg="del">
        <pc:chgData name="Matt Gill" userId="f0fac3f1-cc4f-472e-930d-fc678aeff24d" providerId="ADAL" clId="{A4AB8BCB-5446-5642-AB89-5F5790062B32}" dt="2025-02-13T18:04:48.860" v="62" actId="2696"/>
        <pc:sldMkLst>
          <pc:docMk/>
          <pc:sldMk cId="0" sldId="270"/>
        </pc:sldMkLst>
      </pc:sldChg>
      <pc:sldChg chg="del">
        <pc:chgData name="Matt Gill" userId="f0fac3f1-cc4f-472e-930d-fc678aeff24d" providerId="ADAL" clId="{A4AB8BCB-5446-5642-AB89-5F5790062B32}" dt="2025-02-13T18:05:24.825" v="68" actId="2696"/>
        <pc:sldMkLst>
          <pc:docMk/>
          <pc:sldMk cId="0" sldId="271"/>
        </pc:sldMkLst>
      </pc:sldChg>
      <pc:sldChg chg="addSp modSp new mod">
        <pc:chgData name="Matt Gill" userId="f0fac3f1-cc4f-472e-930d-fc678aeff24d" providerId="ADAL" clId="{A4AB8BCB-5446-5642-AB89-5F5790062B32}" dt="2025-02-13T17:59:18.113" v="3" actId="27614"/>
        <pc:sldMkLst>
          <pc:docMk/>
          <pc:sldMk cId="1805331482" sldId="273"/>
        </pc:sldMkLst>
        <pc:picChg chg="add mod">
          <ac:chgData name="Matt Gill" userId="f0fac3f1-cc4f-472e-930d-fc678aeff24d" providerId="ADAL" clId="{A4AB8BCB-5446-5642-AB89-5F5790062B32}" dt="2025-02-13T17:59:18.113" v="3" actId="27614"/>
          <ac:picMkLst>
            <pc:docMk/>
            <pc:sldMk cId="1805331482" sldId="273"/>
            <ac:picMk id="3" creationId="{57C03DD4-380C-F896-E0D4-04D4DB98958F}"/>
          </ac:picMkLst>
        </pc:picChg>
      </pc:sldChg>
      <pc:sldChg chg="addSp modSp new mod">
        <pc:chgData name="Matt Gill" userId="f0fac3f1-cc4f-472e-930d-fc678aeff24d" providerId="ADAL" clId="{A4AB8BCB-5446-5642-AB89-5F5790062B32}" dt="2025-02-13T17:59:53.166" v="7" actId="14100"/>
        <pc:sldMkLst>
          <pc:docMk/>
          <pc:sldMk cId="1852986278" sldId="274"/>
        </pc:sldMkLst>
        <pc:picChg chg="add mod">
          <ac:chgData name="Matt Gill" userId="f0fac3f1-cc4f-472e-930d-fc678aeff24d" providerId="ADAL" clId="{A4AB8BCB-5446-5642-AB89-5F5790062B32}" dt="2025-02-13T17:59:53.166" v="7" actId="14100"/>
          <ac:picMkLst>
            <pc:docMk/>
            <pc:sldMk cId="1852986278" sldId="274"/>
            <ac:picMk id="3" creationId="{DF504F4C-F16A-A299-488A-9C3A83BC5C41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0:39.791" v="13" actId="14100"/>
        <pc:sldMkLst>
          <pc:docMk/>
          <pc:sldMk cId="4280731810" sldId="275"/>
        </pc:sldMkLst>
        <pc:picChg chg="add mod">
          <ac:chgData name="Matt Gill" userId="f0fac3f1-cc4f-472e-930d-fc678aeff24d" providerId="ADAL" clId="{A4AB8BCB-5446-5642-AB89-5F5790062B32}" dt="2025-02-13T18:00:39.791" v="13" actId="14100"/>
          <ac:picMkLst>
            <pc:docMk/>
            <pc:sldMk cId="4280731810" sldId="275"/>
            <ac:picMk id="3" creationId="{18EA59BA-BED7-FF53-2F76-6C72BF0B0D62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1:09.855" v="19" actId="14100"/>
        <pc:sldMkLst>
          <pc:docMk/>
          <pc:sldMk cId="2889973328" sldId="276"/>
        </pc:sldMkLst>
        <pc:picChg chg="add mod">
          <ac:chgData name="Matt Gill" userId="f0fac3f1-cc4f-472e-930d-fc678aeff24d" providerId="ADAL" clId="{A4AB8BCB-5446-5642-AB89-5F5790062B32}" dt="2025-02-13T18:01:09.855" v="19" actId="14100"/>
          <ac:picMkLst>
            <pc:docMk/>
            <pc:sldMk cId="2889973328" sldId="276"/>
            <ac:picMk id="3" creationId="{C2EDD461-21A6-A62E-C528-0EBEA82D2786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1:34.655" v="25" actId="14100"/>
        <pc:sldMkLst>
          <pc:docMk/>
          <pc:sldMk cId="161675238" sldId="277"/>
        </pc:sldMkLst>
        <pc:picChg chg="add mod">
          <ac:chgData name="Matt Gill" userId="f0fac3f1-cc4f-472e-930d-fc678aeff24d" providerId="ADAL" clId="{A4AB8BCB-5446-5642-AB89-5F5790062B32}" dt="2025-02-13T18:01:34.655" v="25" actId="14100"/>
          <ac:picMkLst>
            <pc:docMk/>
            <pc:sldMk cId="161675238" sldId="277"/>
            <ac:picMk id="3" creationId="{F589D684-AC87-BBBE-843F-AB5D45598B10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1:52.335" v="31" actId="14100"/>
        <pc:sldMkLst>
          <pc:docMk/>
          <pc:sldMk cId="2351786015" sldId="278"/>
        </pc:sldMkLst>
        <pc:picChg chg="add mod">
          <ac:chgData name="Matt Gill" userId="f0fac3f1-cc4f-472e-930d-fc678aeff24d" providerId="ADAL" clId="{A4AB8BCB-5446-5642-AB89-5F5790062B32}" dt="2025-02-13T18:01:52.335" v="31" actId="14100"/>
          <ac:picMkLst>
            <pc:docMk/>
            <pc:sldMk cId="2351786015" sldId="278"/>
            <ac:picMk id="3" creationId="{70741E58-4BAA-2FC3-47F7-3D6C2C5ABD53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2:17.594" v="37" actId="14100"/>
        <pc:sldMkLst>
          <pc:docMk/>
          <pc:sldMk cId="3030984267" sldId="279"/>
        </pc:sldMkLst>
        <pc:picChg chg="add mod">
          <ac:chgData name="Matt Gill" userId="f0fac3f1-cc4f-472e-930d-fc678aeff24d" providerId="ADAL" clId="{A4AB8BCB-5446-5642-AB89-5F5790062B32}" dt="2025-02-13T18:02:17.594" v="37" actId="14100"/>
          <ac:picMkLst>
            <pc:docMk/>
            <pc:sldMk cId="3030984267" sldId="279"/>
            <ac:picMk id="3" creationId="{D53F8649-33C2-DDD4-BAED-C3E0515B24B4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3:06.221" v="43" actId="14100"/>
        <pc:sldMkLst>
          <pc:docMk/>
          <pc:sldMk cId="3806038131" sldId="280"/>
        </pc:sldMkLst>
        <pc:picChg chg="add mod">
          <ac:chgData name="Matt Gill" userId="f0fac3f1-cc4f-472e-930d-fc678aeff24d" providerId="ADAL" clId="{A4AB8BCB-5446-5642-AB89-5F5790062B32}" dt="2025-02-13T18:03:06.221" v="43" actId="14100"/>
          <ac:picMkLst>
            <pc:docMk/>
            <pc:sldMk cId="3806038131" sldId="280"/>
            <ac:picMk id="3" creationId="{C65B5ED9-FD8B-E426-C13F-E3BC8E504B30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3:26.755" v="49" actId="14100"/>
        <pc:sldMkLst>
          <pc:docMk/>
          <pc:sldMk cId="3075190602" sldId="281"/>
        </pc:sldMkLst>
        <pc:picChg chg="add mod">
          <ac:chgData name="Matt Gill" userId="f0fac3f1-cc4f-472e-930d-fc678aeff24d" providerId="ADAL" clId="{A4AB8BCB-5446-5642-AB89-5F5790062B32}" dt="2025-02-13T18:03:26.755" v="49" actId="14100"/>
          <ac:picMkLst>
            <pc:docMk/>
            <pc:sldMk cId="3075190602" sldId="281"/>
            <ac:picMk id="3" creationId="{FDE439E0-4B4B-4CA8-9049-14B77C57AB6F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4:10.924" v="55" actId="14100"/>
        <pc:sldMkLst>
          <pc:docMk/>
          <pc:sldMk cId="1171677356" sldId="282"/>
        </pc:sldMkLst>
        <pc:picChg chg="add mod">
          <ac:chgData name="Matt Gill" userId="f0fac3f1-cc4f-472e-930d-fc678aeff24d" providerId="ADAL" clId="{A4AB8BCB-5446-5642-AB89-5F5790062B32}" dt="2025-02-13T18:04:10.924" v="55" actId="14100"/>
          <ac:picMkLst>
            <pc:docMk/>
            <pc:sldMk cId="1171677356" sldId="282"/>
            <ac:picMk id="3" creationId="{53C6472A-2656-D28C-EC51-9F6C7C3EAF3C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4:42.715" v="61" actId="14100"/>
        <pc:sldMkLst>
          <pc:docMk/>
          <pc:sldMk cId="3791634397" sldId="283"/>
        </pc:sldMkLst>
        <pc:picChg chg="add mod">
          <ac:chgData name="Matt Gill" userId="f0fac3f1-cc4f-472e-930d-fc678aeff24d" providerId="ADAL" clId="{A4AB8BCB-5446-5642-AB89-5F5790062B32}" dt="2025-02-13T18:04:42.715" v="61" actId="14100"/>
          <ac:picMkLst>
            <pc:docMk/>
            <pc:sldMk cId="3791634397" sldId="283"/>
            <ac:picMk id="3" creationId="{805ECECB-ED84-ED7C-95CF-37384F150BB3}"/>
          </ac:picMkLst>
        </pc:picChg>
      </pc:sldChg>
      <pc:sldChg chg="addSp modSp new mod">
        <pc:chgData name="Matt Gill" userId="f0fac3f1-cc4f-472e-930d-fc678aeff24d" providerId="ADAL" clId="{A4AB8BCB-5446-5642-AB89-5F5790062B32}" dt="2025-02-13T18:05:09.937" v="67" actId="14100"/>
        <pc:sldMkLst>
          <pc:docMk/>
          <pc:sldMk cId="2265836809" sldId="284"/>
        </pc:sldMkLst>
        <pc:picChg chg="add mod">
          <ac:chgData name="Matt Gill" userId="f0fac3f1-cc4f-472e-930d-fc678aeff24d" providerId="ADAL" clId="{A4AB8BCB-5446-5642-AB89-5F5790062B32}" dt="2025-02-13T18:05:09.937" v="67" actId="14100"/>
          <ac:picMkLst>
            <pc:docMk/>
            <pc:sldMk cId="2265836809" sldId="284"/>
            <ac:picMk id="3" creationId="{4847994A-DE70-D389-4BDE-0C07174FF4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1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l"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l"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Slide Title</a:t>
            </a:r>
          </a:p>
        </p:txBody>
      </p:sp>
      <p:sp>
        <p:nvSpPr>
          <p:cNvPr id="118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Agenda Title</a:t>
            </a:r>
          </a:p>
        </p:txBody>
      </p:sp>
      <p:sp>
        <p:nvSpPr>
          <p:cNvPr id="127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5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Hot-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Close-up of the top of a hot-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Hot-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Hot-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se-up of the top of a hot-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 algn="l"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7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se-up of a hot-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r>
              <a:t>Slide Title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7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85662"/>
            <a:ext cx="21971001" cy="934780"/>
          </a:xfrm>
          <a:prstGeom prst="rect">
            <a:avLst/>
          </a:prstGeom>
          <a:solidFill>
            <a:srgbClr val="1DB158">
              <a:alpha val="75046"/>
            </a:srgbClr>
          </a:solidFill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3742120"/>
            <a:ext cx="21971000" cy="8283988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7" name="Logo_640_trans.png" descr="Logo_640_tra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816" y="12496799"/>
            <a:ext cx="4002368" cy="956817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87448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1DB158"/>
                </a:solidFill>
              </a:defRPr>
            </a:lvl1pPr>
          </a:lstStyle>
          <a:p>
            <a:r>
              <a:t>Sub</a:t>
            </a:r>
          </a:p>
        </p:txBody>
      </p:sp>
      <p:sp>
        <p:nvSpPr>
          <p:cNvPr id="59" name="Slide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500" b="1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60" name="Shape"/>
          <p:cNvSpPr/>
          <p:nvPr/>
        </p:nvSpPr>
        <p:spPr>
          <a:xfrm>
            <a:off x="0" y="12445999"/>
            <a:ext cx="10204866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cubicBezTo>
                  <a:pt x="21215" y="1795"/>
                  <a:pt x="20947" y="4844"/>
                  <a:pt x="20864" y="8355"/>
                </a:cubicBezTo>
                <a:cubicBezTo>
                  <a:pt x="20741" y="13573"/>
                  <a:pt x="21034" y="18855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152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" name="Shape"/>
          <p:cNvSpPr/>
          <p:nvPr/>
        </p:nvSpPr>
        <p:spPr>
          <a:xfrm flipH="1">
            <a:off x="14193183" y="12445999"/>
            <a:ext cx="10204866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cubicBezTo>
                  <a:pt x="21215" y="1795"/>
                  <a:pt x="20947" y="4844"/>
                  <a:pt x="20864" y="8355"/>
                </a:cubicBezTo>
                <a:cubicBezTo>
                  <a:pt x="20741" y="13573"/>
                  <a:pt x="21034" y="18855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152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" name="Line"/>
          <p:cNvSpPr/>
          <p:nvPr/>
        </p:nvSpPr>
        <p:spPr>
          <a:xfrm flipV="1">
            <a:off x="641505" y="963448"/>
            <a:ext cx="1" cy="10753596"/>
          </a:xfrm>
          <a:prstGeom prst="line">
            <a:avLst/>
          </a:prstGeom>
          <a:ln w="76200">
            <a:solidFill>
              <a:srgbClr val="01529B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0" name="Hot-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Slide Title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Slide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Slide Title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3514124"/>
            <a:ext cx="21971000" cy="8511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ine"/>
          <p:cNvSpPr/>
          <p:nvPr/>
        </p:nvSpPr>
        <p:spPr>
          <a:xfrm flipV="1">
            <a:off x="1206553" y="717473"/>
            <a:ext cx="21960527" cy="23141"/>
          </a:xfrm>
          <a:prstGeom prst="line">
            <a:avLst/>
          </a:prstGeom>
          <a:ln w="101600">
            <a:solidFill>
              <a:srgbClr val="01529B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Line"/>
          <p:cNvSpPr/>
          <p:nvPr/>
        </p:nvSpPr>
        <p:spPr>
          <a:xfrm>
            <a:off x="1206553" y="12772138"/>
            <a:ext cx="8494042" cy="1"/>
          </a:xfrm>
          <a:prstGeom prst="line">
            <a:avLst/>
          </a:prstGeom>
          <a:ln w="101600">
            <a:solidFill>
              <a:srgbClr val="01529B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6" name="Logo_640_trans.png" descr="Logo_640_trans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90816" y="12219790"/>
            <a:ext cx="4002368" cy="95681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Line"/>
          <p:cNvSpPr/>
          <p:nvPr/>
        </p:nvSpPr>
        <p:spPr>
          <a:xfrm>
            <a:off x="14683458" y="12822938"/>
            <a:ext cx="8494042" cy="1"/>
          </a:xfrm>
          <a:prstGeom prst="line">
            <a:avLst/>
          </a:prstGeom>
          <a:ln w="101600">
            <a:solidFill>
              <a:srgbClr val="01529B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NU5zGa7egmQ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Agricultural Aviation and Wires"/>
          <p:cNvSpPr txBox="1">
            <a:spLocks noGrp="1"/>
          </p:cNvSpPr>
          <p:nvPr>
            <p:ph type="ctrTitle"/>
          </p:nvPr>
        </p:nvSpPr>
        <p:spPr>
          <a:xfrm>
            <a:off x="1206494" y="924411"/>
            <a:ext cx="21971004" cy="20823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Agricultural Aviation and Wires</a:t>
            </a:r>
          </a:p>
        </p:txBody>
      </p:sp>
      <p:sp>
        <p:nvSpPr>
          <p:cNvPr id="190" name="INSERT YOUR NAME AND CONTACT INFO HERE"/>
          <p:cNvSpPr txBox="1">
            <a:spLocks noGrp="1"/>
          </p:cNvSpPr>
          <p:nvPr>
            <p:ph type="subTitle" sz="quarter" idx="1"/>
          </p:nvPr>
        </p:nvSpPr>
        <p:spPr>
          <a:xfrm>
            <a:off x="1201340" y="2994091"/>
            <a:ext cx="21971001" cy="1905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529B"/>
                </a:solidFill>
              </a:defRPr>
            </a:lvl1pPr>
          </a:lstStyle>
          <a:p>
            <a:r>
              <a:rPr dirty="0"/>
              <a:t>INSERT YOUR NAME AND CONTACT INFO HERE</a:t>
            </a:r>
          </a:p>
        </p:txBody>
      </p:sp>
      <p:pic>
        <p:nvPicPr>
          <p:cNvPr id="191" name="LOGO_KO_trans.png" descr="LOGO_KO_tra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87" y="11457220"/>
            <a:ext cx="7583226" cy="1809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3356" y="11754902"/>
            <a:ext cx="6004142" cy="1511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ire&#10;&#10;AI-generated content may be incorrect.">
            <a:extLst>
              <a:ext uri="{FF2B5EF4-FFF2-40B4-BE49-F238E27FC236}">
                <a16:creationId xmlns:a16="http://schemas.microsoft.com/office/drawing/2014/main" id="{C65B5ED9-FD8B-E426-C13F-E3BC8E50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381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ind turbine and power lines&#10;&#10;AI-generated content may be incorrect.">
            <a:extLst>
              <a:ext uri="{FF2B5EF4-FFF2-40B4-BE49-F238E27FC236}">
                <a16:creationId xmlns:a16="http://schemas.microsoft.com/office/drawing/2014/main" id="{FDE439E0-4B4B-4CA8-9049-14B77C57A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06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Wire Marking…"/>
          <p:cNvSpPr txBox="1">
            <a:spLocks noGrp="1"/>
          </p:cNvSpPr>
          <p:nvPr>
            <p:ph type="title" idx="4294967295"/>
          </p:nvPr>
        </p:nvSpPr>
        <p:spPr>
          <a:xfrm>
            <a:off x="5944904" y="1137563"/>
            <a:ext cx="11904901" cy="3815438"/>
          </a:xfrm>
          <a:prstGeom prst="rect">
            <a:avLst/>
          </a:prstGeom>
        </p:spPr>
        <p:txBody>
          <a:bodyPr anchor="b"/>
          <a:lstStyle/>
          <a:p>
            <a:pPr algn="l">
              <a:defRPr sz="11600" spc="-232">
                <a:solidFill>
                  <a:srgbClr val="FFFFFF"/>
                </a:solidFill>
              </a:defRPr>
            </a:pPr>
            <a:r>
              <a:t>Wire Marking</a:t>
            </a:r>
          </a:p>
          <a:p>
            <a:pPr algn="l">
              <a:defRPr sz="11600" spc="-232">
                <a:solidFill>
                  <a:srgbClr val="FFFFFF"/>
                </a:solidFill>
              </a:defRPr>
            </a:pPr>
            <a:r>
              <a:t>Initiative</a:t>
            </a:r>
          </a:p>
        </p:txBody>
      </p:sp>
      <p:sp>
        <p:nvSpPr>
          <p:cNvPr id="275" name="Identify…"/>
          <p:cNvSpPr txBox="1">
            <a:spLocks noGrp="1"/>
          </p:cNvSpPr>
          <p:nvPr>
            <p:ph type="body" sz="quarter" idx="4294967295"/>
          </p:nvPr>
        </p:nvSpPr>
        <p:spPr>
          <a:xfrm>
            <a:off x="5944904" y="4953000"/>
            <a:ext cx="11904901" cy="1905001"/>
          </a:xfrm>
          <a:prstGeom prst="rect">
            <a:avLst/>
          </a:prstGeom>
        </p:spPr>
        <p:txBody>
          <a:bodyPr/>
          <a:lstStyle/>
          <a:p>
            <a:pPr marL="1018645" indent="-1018645" defTabSz="825500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  <a:defRPr sz="5500" b="1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Identify</a:t>
            </a:r>
          </a:p>
          <a:p>
            <a:pPr marL="1018645" indent="-1018645" defTabSz="825500">
              <a:lnSpc>
                <a:spcPct val="100000"/>
              </a:lnSpc>
              <a:spcBef>
                <a:spcPts val="0"/>
              </a:spcBef>
              <a:buSzPct val="100000"/>
              <a:buAutoNum type="arabicPeriod"/>
              <a:defRPr sz="5500" b="1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Remember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white object&#10;&#10;AI-generated content may be incorrect.">
            <a:extLst>
              <a:ext uri="{FF2B5EF4-FFF2-40B4-BE49-F238E27FC236}">
                <a16:creationId xmlns:a16="http://schemas.microsoft.com/office/drawing/2014/main" id="{53C6472A-2656-D28C-EC51-9F6C7C3E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773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ROTAMARKA™ Compilation Video">
            <a:hlinkClick r:id="" action="ppaction://media"/>
            <a:extLst>
              <a:ext uri="{FF2B5EF4-FFF2-40B4-BE49-F238E27FC236}">
                <a16:creationId xmlns:a16="http://schemas.microsoft.com/office/drawing/2014/main" id="{2EA6CC8E-6CB9-9893-A634-DF339F16DF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769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safety plan&#10;&#10;AI-generated content may be incorrect.">
            <a:extLst>
              <a:ext uri="{FF2B5EF4-FFF2-40B4-BE49-F238E27FC236}">
                <a16:creationId xmlns:a16="http://schemas.microsoft.com/office/drawing/2014/main" id="{805ECECB-ED84-ED7C-95CF-37384F150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343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AI-generated content may be incorrect.">
            <a:extLst>
              <a:ext uri="{FF2B5EF4-FFF2-40B4-BE49-F238E27FC236}">
                <a16:creationId xmlns:a16="http://schemas.microsoft.com/office/drawing/2014/main" id="{4847994A-DE70-D389-4BDE-0C07174FF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368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Agricultural Aviation and Wires"/>
          <p:cNvSpPr txBox="1">
            <a:spLocks noGrp="1"/>
          </p:cNvSpPr>
          <p:nvPr>
            <p:ph type="ctrTitle"/>
          </p:nvPr>
        </p:nvSpPr>
        <p:spPr>
          <a:xfrm>
            <a:off x="1206494" y="924411"/>
            <a:ext cx="21971004" cy="2082381"/>
          </a:xfrm>
          <a:prstGeom prst="rect">
            <a:avLst/>
          </a:prstGeom>
        </p:spPr>
        <p:txBody>
          <a:bodyPr/>
          <a:lstStyle/>
          <a:p>
            <a:r>
              <a:t>Agricultural Aviation and Wires</a:t>
            </a:r>
          </a:p>
        </p:txBody>
      </p:sp>
      <p:sp>
        <p:nvSpPr>
          <p:cNvPr id="313" name="INSERT YOUR NAME AND CONTACT INFO HERE"/>
          <p:cNvSpPr txBox="1">
            <a:spLocks noGrp="1"/>
          </p:cNvSpPr>
          <p:nvPr>
            <p:ph type="subTitle" sz="quarter" idx="1"/>
          </p:nvPr>
        </p:nvSpPr>
        <p:spPr>
          <a:xfrm>
            <a:off x="1201340" y="2994091"/>
            <a:ext cx="21971001" cy="1905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r>
              <a:rPr dirty="0"/>
              <a:t>INSERT YOUR NAME AND CONTACT INFO HERE</a:t>
            </a:r>
          </a:p>
        </p:txBody>
      </p:sp>
      <p:pic>
        <p:nvPicPr>
          <p:cNvPr id="314" name="LOGO_KO_trans.png" descr="LOGO_KO_tra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87" y="11457220"/>
            <a:ext cx="7583226" cy="1809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3356" y="11754902"/>
            <a:ext cx="6004142" cy="151138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Thank You for your Attention!"/>
          <p:cNvSpPr txBox="1"/>
          <p:nvPr/>
        </p:nvSpPr>
        <p:spPr>
          <a:xfrm>
            <a:off x="1206499" y="9849902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t>Thank You for your Attention!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application&#10;&#10;AI-generated content may be incorrect.">
            <a:extLst>
              <a:ext uri="{FF2B5EF4-FFF2-40B4-BE49-F238E27FC236}">
                <a16:creationId xmlns:a16="http://schemas.microsoft.com/office/drawing/2014/main" id="{57C03DD4-380C-F896-E0D4-04D4DB989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314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4F4C-F16A-A299-488A-9C3A83BC5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62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ENTER INFORMATION ON YOUR OPERATION HERE SUCH AS:…"/>
          <p:cNvSpPr txBox="1">
            <a:spLocks noGrp="1"/>
          </p:cNvSpPr>
          <p:nvPr>
            <p:ph type="body" idx="1"/>
          </p:nvPr>
        </p:nvSpPr>
        <p:spPr>
          <a:xfrm>
            <a:off x="1206500" y="2807341"/>
            <a:ext cx="21971000" cy="9218767"/>
          </a:xfrm>
          <a:prstGeom prst="rect">
            <a:avLst/>
          </a:prstGeom>
        </p:spPr>
        <p:txBody>
          <a:bodyPr/>
          <a:lstStyle/>
          <a:p>
            <a:r>
              <a:rPr dirty="0"/>
              <a:t>ENTER INFORMATION ON YOUR OPERATION HERE SUCH AS:</a:t>
            </a:r>
          </a:p>
          <a:p>
            <a:pPr lvl="1"/>
            <a:r>
              <a:rPr dirty="0"/>
              <a:t>CROPS TREATED</a:t>
            </a:r>
          </a:p>
          <a:p>
            <a:pPr lvl="1"/>
            <a:r>
              <a:rPr dirty="0"/>
              <a:t>NUMBER OF ACRES TREATED</a:t>
            </a:r>
          </a:p>
          <a:p>
            <a:pPr lvl="1"/>
            <a:r>
              <a:rPr dirty="0"/>
              <a:t>NUMBER OF CUSTOMERS</a:t>
            </a:r>
          </a:p>
          <a:p>
            <a:pPr lvl="1"/>
            <a:r>
              <a:rPr dirty="0"/>
              <a:t>FINANCIAL IMPACT TO GROWERS AND LOCAL ECONOMY</a:t>
            </a:r>
          </a:p>
        </p:txBody>
      </p:sp>
      <p:sp>
        <p:nvSpPr>
          <p:cNvPr id="219" name="ENTER YOUR OPERATION NAME HER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ENTER YOUR OPERATION NAME HERE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18EA59BA-BED7-FF53-2F76-6C72BF0B0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318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ower line&#10;&#10;AI-generated content may be incorrect.">
            <a:extLst>
              <a:ext uri="{FF2B5EF4-FFF2-40B4-BE49-F238E27FC236}">
                <a16:creationId xmlns:a16="http://schemas.microsoft.com/office/drawing/2014/main" id="{C2EDD461-21A6-A62E-C528-0EBEA82D2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733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ower line&#10;&#10;AI-generated content may be incorrect.">
            <a:extLst>
              <a:ext uri="{FF2B5EF4-FFF2-40B4-BE49-F238E27FC236}">
                <a16:creationId xmlns:a16="http://schemas.microsoft.com/office/drawing/2014/main" id="{F589D684-AC87-BBBE-843F-AB5D45598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52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wire accident&#10;&#10;AI-generated content may be incorrect.">
            <a:extLst>
              <a:ext uri="{FF2B5EF4-FFF2-40B4-BE49-F238E27FC236}">
                <a16:creationId xmlns:a16="http://schemas.microsoft.com/office/drawing/2014/main" id="{70741E58-4BAA-2FC3-47F7-3D6C2C5AB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8601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3F8649-33C2-DDD4-BAED-C3E0515B2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42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EB7404BBE67143B67723B01E1771BC" ma:contentTypeVersion="18" ma:contentTypeDescription="Create a new document." ma:contentTypeScope="" ma:versionID="629b7fef4eb9a305bca03315023e5214">
  <xsd:schema xmlns:xsd="http://www.w3.org/2001/XMLSchema" xmlns:xs="http://www.w3.org/2001/XMLSchema" xmlns:p="http://schemas.microsoft.com/office/2006/metadata/properties" xmlns:ns2="1ba7b117-452e-426d-bedc-a93258d38bbb" xmlns:ns3="3b1a1551-9d03-458a-90fd-bf81697f2297" targetNamespace="http://schemas.microsoft.com/office/2006/metadata/properties" ma:root="true" ma:fieldsID="c6213e8a9e0df3a36eb5277fc260390d" ns2:_="" ns3:_="">
    <xsd:import namespace="1ba7b117-452e-426d-bedc-a93258d38bbb"/>
    <xsd:import namespace="3b1a1551-9d03-458a-90fd-bf81697f22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7b117-452e-426d-bedc-a93258d38b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7810b14-4b7b-40f0-9396-2392d91940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a1551-9d03-458a-90fd-bf81697f229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9a29513-80ef-4675-a868-77be8e4de5d2}" ma:internalName="TaxCatchAll" ma:showField="CatchAllData" ma:web="3b1a1551-9d03-458a-90fd-bf81697f22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a7b117-452e-426d-bedc-a93258d38bbb">
      <Terms xmlns="http://schemas.microsoft.com/office/infopath/2007/PartnerControls"/>
    </lcf76f155ced4ddcb4097134ff3c332f>
    <TaxCatchAll xmlns="3b1a1551-9d03-458a-90fd-bf81697f229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56DEDC-DEE6-4DBF-82EA-513F824D76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a7b117-452e-426d-bedc-a93258d38bbb"/>
    <ds:schemaRef ds:uri="3b1a1551-9d03-458a-90fd-bf81697f22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0F6A0A-A73E-4B60-97F8-8A57DBFBF435}">
  <ds:schemaRefs>
    <ds:schemaRef ds:uri="1ba7b117-452e-426d-bedc-a93258d38bbb"/>
    <ds:schemaRef ds:uri="http://purl.org/dc/dcmitype/"/>
    <ds:schemaRef ds:uri="3b1a1551-9d03-458a-90fd-bf81697f2297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5C2A3B4-C417-4060-8023-BD6CB686DA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63</Words>
  <Application>Microsoft Macintosh PowerPoint</Application>
  <PresentationFormat>Custom</PresentationFormat>
  <Paragraphs>15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Helvetica Neue</vt:lpstr>
      <vt:lpstr>Helvetica Neue Medium</vt:lpstr>
      <vt:lpstr>30_BasicColor</vt:lpstr>
      <vt:lpstr>Agricultural Aviation and Wires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Wire Marking Initiative</vt:lpstr>
      <vt:lpstr>PowerPoint Presentation</vt:lpstr>
      <vt:lpstr>PowerPoint Presentation</vt:lpstr>
      <vt:lpstr>PowerPoint Presentation</vt:lpstr>
      <vt:lpstr>PowerPoint Presentation</vt:lpstr>
      <vt:lpstr>Agricultural Aviation and Wires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Matt Gill</cp:lastModifiedBy>
  <cp:revision>1</cp:revision>
  <dcterms:modified xsi:type="dcterms:W3CDTF">2025-02-13T20:13:19Z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0x010100D5EB7404BBE67143B67723B01E1771BC</vt:lpwstr>
  </property>
  <property fmtid="{D5CDD505-2E9C-101B-9397-08002B2CF9AE}" pid="3" name="MediaServiceImageTags">
    <vt:lpwstr/>
  </property>
</Properties>
</file>